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9FF"/>
    <a:srgbClr val="0000FF"/>
    <a:srgbClr val="0066FF"/>
    <a:srgbClr val="FF9900"/>
    <a:srgbClr val="FFFF00"/>
    <a:srgbClr val="6FBDC3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4" autoAdjust="0"/>
  </p:normalViewPr>
  <p:slideViewPr>
    <p:cSldViewPr>
      <p:cViewPr>
        <p:scale>
          <a:sx n="232" d="100"/>
          <a:sy n="232" d="100"/>
        </p:scale>
        <p:origin x="4074" y="17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BC3A5E-8F39-4B46-BB38-A2AF1EFB810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0380583"/>
      </p:ext>
    </p:extLst>
  </p:cSld>
  <p:clrMapOvr>
    <a:masterClrMapping/>
  </p:clrMapOvr>
  <p:transition spd="slow" advTm="4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A1736C-0D13-46C1-B459-04A246E507F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4207089"/>
      </p:ext>
    </p:extLst>
  </p:cSld>
  <p:clrMapOvr>
    <a:masterClrMapping/>
  </p:clrMapOvr>
  <p:transition spd="slow" advTm="4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31828-B0DF-402F-BACC-AEEA6B6325A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3788274"/>
      </p:ext>
    </p:extLst>
  </p:cSld>
  <p:clrMapOvr>
    <a:masterClrMapping/>
  </p:clrMapOvr>
  <p:transition spd="slow"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0C61B-F2FA-40DF-B5DD-4841AF2BECC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3142901"/>
      </p:ext>
    </p:extLst>
  </p:cSld>
  <p:clrMapOvr>
    <a:masterClrMapping/>
  </p:clrMapOvr>
  <p:transition spd="slow" advTm="4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85769-AA7C-4D10-9402-DD54ACA3571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3275817"/>
      </p:ext>
    </p:extLst>
  </p:cSld>
  <p:clrMapOvr>
    <a:masterClrMapping/>
  </p:clrMapOvr>
  <p:transition spd="slow" advTm="4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CC904-70FF-407A-A707-57A15890189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2543020"/>
      </p:ext>
    </p:extLst>
  </p:cSld>
  <p:clrMapOvr>
    <a:masterClrMapping/>
  </p:clrMapOvr>
  <p:transition spd="slow" advTm="4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DE4D8-B3CF-40FB-81CD-91F51AF2333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8809917"/>
      </p:ext>
    </p:extLst>
  </p:cSld>
  <p:clrMapOvr>
    <a:masterClrMapping/>
  </p:clrMapOvr>
  <p:transition spd="slow"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5D727-B1B2-4020-873D-0450BF32D24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4359260"/>
      </p:ext>
    </p:extLst>
  </p:cSld>
  <p:clrMapOvr>
    <a:masterClrMapping/>
  </p:clrMapOvr>
  <p:transition spd="slow" advTm="4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03EF9-E2F3-45AC-A599-A8D5DDCDE65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6105281"/>
      </p:ext>
    </p:extLst>
  </p:cSld>
  <p:clrMapOvr>
    <a:masterClrMapping/>
  </p:clrMapOvr>
  <p:transition spd="slow" advTm="4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B0FB0-7FDF-4855-ACB5-0DC464DAC81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4661869"/>
      </p:ext>
    </p:extLst>
  </p:cSld>
  <p:clrMapOvr>
    <a:masterClrMapping/>
  </p:clrMapOvr>
  <p:transition spd="slow" advTm="4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231A6-7F9C-474B-A358-C4F587129DD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5975170"/>
      </p:ext>
    </p:extLst>
  </p:cSld>
  <p:clrMapOvr>
    <a:masterClrMapping/>
  </p:clrMapOvr>
  <p:transition spd="slow" advTm="4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Kroatien_Inseln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46C4F9-17D4-40D4-BE35-E8F6B04AA401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4000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1" name="Group 9"/>
          <p:cNvGrpSpPr>
            <a:grpSpLocks/>
          </p:cNvGrpSpPr>
          <p:nvPr/>
        </p:nvGrpSpPr>
        <p:grpSpPr bwMode="auto">
          <a:xfrm>
            <a:off x="3779838" y="1628775"/>
            <a:ext cx="757237" cy="755650"/>
            <a:chOff x="679" y="112"/>
            <a:chExt cx="3777" cy="3771"/>
          </a:xfrm>
        </p:grpSpPr>
        <p:sp>
          <p:nvSpPr>
            <p:cNvPr id="3074" name="Freeform 2"/>
            <p:cNvSpPr>
              <a:spLocks/>
            </p:cNvSpPr>
            <p:nvPr/>
          </p:nvSpPr>
          <p:spPr bwMode="auto">
            <a:xfrm>
              <a:off x="679" y="3016"/>
              <a:ext cx="3777" cy="867"/>
            </a:xfrm>
            <a:custGeom>
              <a:avLst/>
              <a:gdLst>
                <a:gd name="T0" fmla="*/ 0 w 3777"/>
                <a:gd name="T1" fmla="*/ 629 h 867"/>
                <a:gd name="T2" fmla="*/ 2328 w 3777"/>
                <a:gd name="T3" fmla="*/ 762 h 867"/>
                <a:gd name="T4" fmla="*/ 3777 w 3777"/>
                <a:gd name="T5" fmla="*/ 0 h 867"/>
                <a:gd name="T6" fmla="*/ 457 w 3777"/>
                <a:gd name="T7" fmla="*/ 89 h 867"/>
                <a:gd name="T8" fmla="*/ 0 w 3777"/>
                <a:gd name="T9" fmla="*/ 629 h 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7" h="867">
                  <a:moveTo>
                    <a:pt x="0" y="629"/>
                  </a:moveTo>
                  <a:cubicBezTo>
                    <a:pt x="335" y="810"/>
                    <a:pt x="1699" y="867"/>
                    <a:pt x="2328" y="762"/>
                  </a:cubicBezTo>
                  <a:cubicBezTo>
                    <a:pt x="2957" y="657"/>
                    <a:pt x="3514" y="338"/>
                    <a:pt x="3777" y="0"/>
                  </a:cubicBezTo>
                  <a:cubicBezTo>
                    <a:pt x="1977" y="125"/>
                    <a:pt x="1398" y="116"/>
                    <a:pt x="457" y="89"/>
                  </a:cubicBezTo>
                  <a:cubicBezTo>
                    <a:pt x="449" y="108"/>
                    <a:pt x="14" y="590"/>
                    <a:pt x="0" y="629"/>
                  </a:cubicBezTo>
                  <a:close/>
                </a:path>
              </a:pathLst>
            </a:custGeom>
            <a:gradFill rotWithShape="1">
              <a:gsLst>
                <a:gs pos="0">
                  <a:srgbClr val="0099FF"/>
                </a:gs>
                <a:gs pos="100000">
                  <a:srgbClr val="0066FF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75" name="Freeform 3"/>
            <p:cNvSpPr>
              <a:spLocks/>
            </p:cNvSpPr>
            <p:nvPr/>
          </p:nvSpPr>
          <p:spPr bwMode="auto">
            <a:xfrm>
              <a:off x="1341" y="112"/>
              <a:ext cx="1788" cy="2702"/>
            </a:xfrm>
            <a:custGeom>
              <a:avLst/>
              <a:gdLst>
                <a:gd name="T0" fmla="*/ 1714 w 1788"/>
                <a:gd name="T1" fmla="*/ 2702 h 2702"/>
                <a:gd name="T2" fmla="*/ 1788 w 1788"/>
                <a:gd name="T3" fmla="*/ 0 h 2702"/>
                <a:gd name="T4" fmla="*/ 0 w 1788"/>
                <a:gd name="T5" fmla="*/ 2699 h 2702"/>
                <a:gd name="T6" fmla="*/ 1714 w 1788"/>
                <a:gd name="T7" fmla="*/ 2702 h 2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8" h="2702">
                  <a:moveTo>
                    <a:pt x="1714" y="2702"/>
                  </a:moveTo>
                  <a:lnTo>
                    <a:pt x="1788" y="0"/>
                  </a:lnTo>
                  <a:lnTo>
                    <a:pt x="0" y="2699"/>
                  </a:lnTo>
                  <a:lnTo>
                    <a:pt x="1714" y="2702"/>
                  </a:lnTo>
                  <a:close/>
                </a:path>
              </a:pathLst>
            </a:custGeom>
            <a:gradFill rotWithShape="0">
              <a:gsLst>
                <a:gs pos="0">
                  <a:srgbClr val="FF99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2267" y="330"/>
              <a:ext cx="1838" cy="2783"/>
            </a:xfrm>
            <a:custGeom>
              <a:avLst/>
              <a:gdLst>
                <a:gd name="T0" fmla="*/ 923 w 1838"/>
                <a:gd name="T1" fmla="*/ 0 h 2753"/>
                <a:gd name="T2" fmla="*/ 1431 w 1838"/>
                <a:gd name="T3" fmla="*/ 2551 h 2753"/>
                <a:gd name="T4" fmla="*/ 0 w 1838"/>
                <a:gd name="T5" fmla="*/ 2684 h 2753"/>
                <a:gd name="T6" fmla="*/ 923 w 1838"/>
                <a:gd name="T7" fmla="*/ 0 h 2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8" h="2753">
                  <a:moveTo>
                    <a:pt x="923" y="0"/>
                  </a:moveTo>
                  <a:cubicBezTo>
                    <a:pt x="1825" y="1093"/>
                    <a:pt x="1838" y="2177"/>
                    <a:pt x="1431" y="2551"/>
                  </a:cubicBezTo>
                  <a:cubicBezTo>
                    <a:pt x="1101" y="2694"/>
                    <a:pt x="372" y="2753"/>
                    <a:pt x="0" y="2684"/>
                  </a:cubicBezTo>
                  <a:cubicBezTo>
                    <a:pt x="1001" y="1811"/>
                    <a:pt x="1206" y="1093"/>
                    <a:pt x="92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200"/>
                </a:gs>
                <a:gs pos="45000">
                  <a:srgbClr val="FF7A00">
                    <a:alpha val="90100"/>
                  </a:srgbClr>
                </a:gs>
                <a:gs pos="70000">
                  <a:srgbClr val="FF0300">
                    <a:alpha val="84600"/>
                  </a:srgbClr>
                </a:gs>
                <a:gs pos="100000">
                  <a:srgbClr val="4D0808">
                    <a:alpha val="78000"/>
                  </a:srgbClr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pic>
        <p:nvPicPr>
          <p:cNvPr id="3093" name="Picture 21" descr="f16bombing-transparent-lin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89263" y="-963613"/>
            <a:ext cx="2095500" cy="160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explosion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7" y="2564904"/>
            <a:ext cx="1217613" cy="11096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5" name="Picture 23" descr="f16bombing-transparent-links-ohneRaket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500" y="-3700463"/>
            <a:ext cx="2127250" cy="163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7" name="Picture 25" descr="fledermaus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13225" y="6858000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2.22222E-6 2.59259E-6 C -0.00174 0.00116 -0.00399 0.00185 -0.00538 0.0037 C -0.00694 0.00556 -0.0066 0.00949 -0.00816 0.01111 C -0.01146 0.01458 -0.01563 0.01597 -0.01927 0.01852 C -0.02153 0.02014 -0.02257 0.02407 -0.02483 0.02593 C -0.0283 0.02894 -0.03594 0.03333 -0.03594 0.03333 C -0.03681 0.03588 -0.03715 0.03912 -0.03872 0.04074 C -0.04583 0.04838 -0.05816 0.0537 -0.06649 0.05926 C -0.07014 0.06181 -0.07396 0.06412 -0.0776 0.06667 C -0.07951 0.06782 -0.08316 0.07037 -0.08316 0.07037 C -0.10521 0.06806 -0.12587 0.06528 -0.14722 0.05926 C -0.16997 0.05278 -0.16441 0.05532 -0.18038 0.04444 C -0.18403 0.0419 -0.19167 0.03704 -0.19167 0.03704 C -0.19583 0.02593 -0.20313 0.02384 -0.21094 0.01852 C -0.21319 0.0169 -0.21441 0.01319 -0.21649 0.01111 C -0.21823 0.00949 -0.22066 0.00926 -0.22222 0.00741 C -0.23038 -0.00185 -0.23472 -0.01227 -0.24427 -0.01852 C -0.24931 -0.03218 -0.24566 -0.02407 -0.25816 -0.04074 C -0.25955 -0.04259 -0.25955 -0.0463 -0.26094 -0.04815 C -0.26233 -0.05 -0.26458 -0.05069 -0.26649 -0.05185 C -0.27153 -0.06551 -0.26788 -0.05741 -0.28038 -0.07407 C -0.28194 -0.07593 -0.28194 -0.07963 -0.28333 -0.08148 C -0.28628 -0.08565 -0.29601 -0.09259 -0.29983 -0.0963 C -0.30712 -0.10347 -0.30295 -0.10394 -0.31111 -0.10741 C -0.32083 -0.11181 -0.3316 -0.11296 -0.34149 -0.11481 C -0.36667 -0.11227 -0.38837 -0.11134 -0.41094 -0.0963 C -0.42326 -0.06343 -0.41458 -0.00255 -0.41094 0.03333 C -0.40938 0.04815 -0.40938 0.05648 -0.39983 0.06296 C -0.39514 0.07523 -0.39896 0.06921 -0.38594 0.07778 C -0.37014 0.08843 -0.35313 0.09306 -0.33594 0.1 C -0.31823 0.10718 -0.3026 0.11875 -0.28594 0.12963 C -0.27969 0.1338 -0.26858 0.13796 -0.26372 0.14444 C -0.25833 0.15162 -0.2592 0.15208 -0.2526 0.15556 C -0.23837 0.16319 -0.22309 0.16644 -0.20816 0.17037 C -0.19028 0.18241 -0.21823 0.16412 -0.19427 0.17778 C -0.17917 0.18634 -0.16476 0.19769 -0.15 0.20741 C -0.14253 0.21227 -0.13316 0.22222 -0.12483 0.22222 " pathEditMode="relative" ptsTypes="ffffffffffffffffffffffffffffffffffffA">
                                      <p:cBhvr>
                                        <p:cTn id="6" dur="3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12136 0.23357 C -0.13768 0.22269 -0.15383 0.22014 -0.17136 0.21505 C -0.19167 0.20903 -0.21216 0.20325 -0.23247 0.19653 C -0.25157 0.19792 -0.27831 0.1963 -0.29914 0.20394 C -0.30487 0.20602 -0.3106 0.20788 -0.31581 0.21135 C -0.31945 0.21389 -0.32327 0.21621 -0.32692 0.21875 C -0.32883 0.21991 -0.33247 0.22246 -0.33247 0.22246 C -0.33334 0.225 -0.33386 0.22801 -0.33525 0.22987 C -0.33664 0.23172 -0.33959 0.23149 -0.34081 0.23357 C -0.34341 0.23797 -0.34445 0.24352 -0.34636 0.24838 C -0.34723 0.25093 -0.34914 0.25579 -0.34914 0.25579 C -0.34827 0.29538 -0.34792 0.33496 -0.34636 0.37431 C -0.34619 0.37987 -0.33785 0.41968 -0.33525 0.42246 C -0.32987 0.42825 -0.31962 0.43288 -0.31303 0.43727 C -0.28004 0.45926 -0.2415 0.46829 -0.20469 0.47061 C -0.17414 0.47246 -0.14358 0.47315 -0.11303 0.47431 C -0.09445 0.47848 -0.07605 0.48426 -0.05747 0.48913 C -0.04792 0.49167 -0.03907 0.49746 -0.02969 0.50024 C -0.01876 0.50348 -0.00956 0.5044 0.00086 0.51135 C 0.00451 0.51389 0.00833 0.51621 0.01197 0.51875 C 0.01388 0.51991 0.01753 0.52246 0.01753 0.52246 C 0.0184 0.525 0.01874 0.52825 0.02013 0.52987 C 0.0236 0.53334 0.03124 0.53727 0.03124 0.53727 C 0.03784 0.55463 0.03315 0.54954 0.04235 0.55579 C 0.04982 0.57547 0.03975 0.55209 0.05086 0.5669 C 0.05225 0.56875 0.0519 0.57269 0.05347 0.57431 C 0.05347 0.57431 0.06753 0.58357 0.07031 0.58542 C 0.08836 0.59746 0.10503 0.61135 0.12586 0.61135 " pathEditMode="relative" ptsTypes="fffffffffffffffffffffffffffA">
                                      <p:cBhvr>
                                        <p:cTn id="9" dur="3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2587 0.61134 C 0.14531 0.62708 0.16528 0.62639 0.18732 0.62963 C 0.2276 0.64259 0.2592 0.64838 0.30191 0.65208 C 0.33177 0.6581 0.32396 0.65972 0.36059 0.65208 C 0.37048 0.64976 0.37396 0.6456 0.38281 0.63842 C 0.38472 0.63726 0.38854 0.63426 0.38854 0.63449 C 0.39375 0.61713 0.4 0.60601 0.40521 0.58912 C 0.40607 0.58588 0.40712 0.58333 0.40798 0.58032 C 0.40885 0.57731 0.41076 0.57129 0.41076 0.57152 C 0.4151 0.53773 0.41111 0.50625 0.40798 0.47245 C 0.4059 0.45139 0.40486 0.42963 0.39965 0.40972 C 0.39566 0.39467 0.39219 0.37662 0.38281 0.36898 C 0.37639 0.34814 0.3809 0.35439 0.3717 0.34676 C 0.37083 0.34375 0.37048 0.33981 0.36892 0.3375 C 0.36024 0.32662 0.34566 0.31898 0.33541 0.31088 C 0.3151 0.29467 0.29305 0.28819 0.27118 0.27939 C 0.26701 0.27731 0.26354 0.27314 0.25989 0.27037 C 0.24757 0.26064 0.23125 0.25509 0.21805 0.24791 C 0.20521 0.2412 0.17621 0.23032 0.16771 0.21643 C 0.16406 0.21064 0.16024 0.20439 0.15659 0.19838 C 0.15347 0.19375 0.15278 0.18634 0.15087 0.18055 C 0.15 0.17777 0.14809 0.17152 0.14809 0.17199 C 0.15399 0.15254 0.15139 0.15208 0.16493 0.1449 C 0.17048 0.14166 0.18159 0.13634 0.18159 0.13657 C 0.20069 0.14097 0.21805 0.14884 0.2375 0.14884 " pathEditMode="relative" rAng="0" ptsTypes="ffffffffffffffffffffffffA">
                                      <p:cBhvr>
                                        <p:cTn id="12" dur="5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62" y="-2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8871 -0.24815 C -0.05364 -0.22153 -0.10659 -0.26435 -0.06805 -0.225 C -0.06163 -0.21852 -0.05434 -0.21458 -0.04757 -0.20926 C -0.04444 -0.20694 -0.0375 -0.20162 -0.0375 -0.20116 C -0.03593 -0.19629 -0.03524 -0.18935 -0.03229 -0.18611 C -0.02031 -0.17153 0.01285 -0.15208 0.02865 -0.13935 C 0.03542 -0.13403 0.04236 -0.12916 0.04879 -0.12384 C 0.05261 -0.12153 0.0592 -0.11597 0.0592 -0.11551 C 0.06789 -0.09028 0.06077 -0.10301 0.08473 -0.08541 C 0.09045 -0.08055 0.1092 -0.05254 0.11528 -0.04653 C 0.13664 -0.02477 0.16337 -0.00926 0.18646 0.00834 C 0.23507 0.04491 0.28438 0.07662 0.33368 0.10857 C 0.35591 0.12269 0.37882 0.13982 0.39983 0.15579 C 0.41007 0.16296 0.42049 0.17361 0.43073 0.17894 C 0.47691 0.20232 0.51945 0.23102 0.56302 0.26459 C 0.60035 0.29329 0.63785 0.3213 0.675 0.35 C 0.69132 0.36273 0.70747 0.38125 0.72605 0.38125 " pathEditMode="relative" rAng="0" ptsTypes="ffffffffffffffffA">
                                      <p:cBhvr>
                                        <p:cTn id="15" dur="2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844" y="3064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101 0.77775 C 0.58021 0.78978 0.59063 0.79533 0.60226 0.80296 C 0.61597 0.81198 0.61024 0.81244 0.62188 0.81822 C 0.62969 0.82192 0.64549 0.8284 0.64549 0.82863 C 0.64809 0.83187 0.65 0.83649 0.6533 0.83858 C 0.66059 0.84343 0.67691 0.84875 0.67691 0.84898 C 0.68785 0.86286 0.69236 0.85962 0.70434 0.86887 C 0.70834 0.87211 0.71198 0.87604 0.71615 0.87905 C 0.72118 0.88298 0.72778 0.8839 0.73177 0.88922 C 0.74323 0.90402 0.75104 0.90958 0.76719 0.91466 C 0.77153 0.91836 0.78073 0.92738 0.78681 0.92993 C 0.79184 0.93201 0.7974 0.93247 0.80243 0.93501 C 0.81563 0.94126 0.82882 0.95213 0.84167 0.96022 C 0.84653 0.96346 0.85226 0.96277 0.85729 0.96531 C 0.86268 0.96809 0.86788 0.97202 0.87309 0.97549 C 0.88351 0.98219 0.89393 0.98913 0.90452 0.99584 C 0.91181 1.00069 0.92795 1.00601 0.92795 1.00624 C 0.94306 1.02544 0.96354 1.02706 0.98299 1.03631 C 0.99618 1.04279 1.00573 1.05481 1.01823 1.06175 C 1.02309 1.06452 1.02882 1.06429 1.03386 1.06684 C 1.0474 1.07331 1.05938 1.08626 1.07309 1.09228 C 1.07709 1.0939 1.08108 1.09505 1.0849 1.09736 C 1.09028 1.10014 1.09497 1.105 1.1007 1.10731 C 1.10851 1.11078 1.11736 1.1117 1.12413 1.11748 C 1.13004 1.12257 1.13698 1.12951 1.14375 1.13275 C 1.19236 1.15634 1.2408 1.17877 1.28889 1.20375 C 1.29271 1.2056 1.29688 1.20745 1.3007 1.20884 C 1.3059 1.21069 1.31129 1.21138 1.31649 1.21392 C 1.32188 1.2167 1.32656 1.22179 1.33212 1.2241 C 1.35087 1.23219 1.36823 1.24144 1.38698 1.24954 C 1.40226 1.25601 1.41597 1.2655 1.43021 1.27475 C 1.43403 1.27706 1.4382 1.27775 1.44202 1.27983 C 1.46059 1.29024 1.47882 1.30365 1.49688 1.31545 C 1.50209 1.31892 1.50729 1.32216 1.51268 1.32563 C 1.5158 1.32771 1.51754 1.33279 1.52049 1.3358 C 1.52952 1.34436 1.5283 1.3358 1.5283 1.34598 " pathEditMode="relative" rAng="0" ptsTypes="fffffffffffffffffffffffffffffffffffA">
                                      <p:cBhvr>
                                        <p:cTn id="21" dur="20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17" y="2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9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79514 -1.3625 C 1.78958 -1.3588 1.78125 -1.3588 1.77847 -1.35139 C 1.77708 -1.34769 1.77656 -1.34329 1.77431 -1.34028 C 1.77205 -1.33727 1.7684 -1.33727 1.76597 -1.33473 C 1.76285 -1.33148 1.76094 -1.32662 1.75764 -1.32361 C 1.75243 -1.31898 1.74653 -1.31621 1.74097 -1.3125 C 1.7375 -1.31019 1.73594 -1.30417 1.73264 -1.30139 C 1.72882 -1.29838 1.72431 -1.29769 1.72014 -1.29584 C 1.71007 -1.28241 1.69618 -1.26968 1.68264 -1.2625 C 1.67865 -1.26042 1.67413 -1.25949 1.67014 -1.25695 C 1.66563 -1.25394 1.66215 -1.24861 1.65764 -1.24584 C 1.64965 -1.24098 1.64097 -1.23843 1.63264 -1.23473 C 1.62327 -1.23056 1.62136 -1.22431 1.61181 -1.21806 C 1.60781 -1.21551 1.6033 -1.21482 1.59931 -1.2125 C 1.58542 -1.20463 1.57205 -1.19121 1.55764 -1.18473 C 1.52205 -1.16898 1.48906 -1.14491 1.45347 -1.12917 C 1.4467 -1.11111 1.43715 -1.10996 1.42431 -1.10139 C 1.42083 -1.09908 1.41927 -1.09329 1.41597 -1.09028 C 1.41077 -1.08565 1.40486 -1.08287 1.39931 -1.07917 C 1.39583 -1.07686 1.3941 -1.0713 1.39097 -1.06806 C 1.38854 -1.06551 1.38507 -1.06505 1.38264 -1.0625 C 1.37952 -1.05949 1.37743 -1.05463 1.37431 -1.05162 C 1.37188 -1.04885 1.36858 -1.04792 1.36597 -1.04584 C 1.36163 -1.04236 1.35747 -1.03889 1.35347 -1.03473 C 1.35035 -1.03172 1.34844 -1.02662 1.34514 -1.02385 C 1.33993 -1.01898 1.32847 -1.0125 1.32847 -1.0125 C 1.31979 -0.98936 1.33021 -1.01181 1.31597 -0.99584 C 1.28767 -0.96436 1.31007 -0.98079 1.29097 -0.96806 C 1.28333 -0.94769 1.28906 -0.95996 1.27014 -0.93496 C 1.26788 -0.93172 1.26788 -0.92709 1.26597 -0.92361 C 1.26354 -0.91968 1.2599 -0.91713 1.25764 -0.9125 C 1.24479 -0.88704 1.24097 -0.85695 1.23264 -0.82917 C 1.22743 -0.81158 1.22448 -0.79051 1.21181 -0.77917 C 1.20104 -0.76945 1.19115 -0.76551 1.17847 -0.7625 C 1.15347 -0.75648 1.15712 -0.75695 1.14097 -0.75695 " pathEditMode="relative" ptsTypes="ffffffffffffffffffffffffffffffffffA">
                                      <p:cBhvr>
                                        <p:cTn id="24" dur="5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7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4097 -0.75695 C 1.1441 -0.68982 1.15399 -0.61853 1.14514 -0.5514 C 1.14357 -0.53913 1.1368 -0.52917 1.13264 -0.51806 C 1.12986 -0.51066 1.11597 -0.50695 1.11597 -0.50695 C 1.10416 -0.47547 1.1243 -0.52362 1.09514 -0.48473 C 1.05729 -0.43427 0.99201 -0.4389 0.94514 -0.41806 C 0.92969 -0.41112 0.91423 -0.40441 0.8993 -0.39584 C 0.89357 -0.3926 0.88264 -0.38473 0.88264 -0.38473 C 0.87569 -0.36621 0.86875 -0.34769 0.8618 -0.32917 C 0.85781 -0.31853 0.85208 -0.30718 0.8493 -0.29584 C 0.84271 -0.26922 0.83785 -0.24306 0.82847 -0.21806 C 0.82135 -0.19931 0.81441 -0.19468 0.7993 -0.18473 C 0.79653 -0.18288 0.79375 -0.18103 0.79097 -0.17917 C 0.78819 -0.17732 0.78264 -0.17362 0.78264 -0.17362 C 0.70607 -0.1801 0.63003 -0.20348 0.55347 -0.20695 C 0.48403 -0.21019 0.41458 -0.21066 0.34514 -0.21251 C 0.26284 -0.22339 0.18923 -0.22478 0.10347 -0.22917 C -0.13976 -0.24144 0.01146 -0.24029 -0.11736 -0.24029 " pathEditMode="relative" ptsTypes="fffffffffffffffffA">
                                      <p:cBhvr>
                                        <p:cTn id="27" dur="7000" fill="hold"/>
                                        <p:tgtEl>
                                          <p:spTgt spid="3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Arial</vt:lpstr>
      <vt:lpstr>Standarddesign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Oliver Mochmann</dc:creator>
  <cp:lastModifiedBy>RKlingenberg</cp:lastModifiedBy>
  <cp:revision>23</cp:revision>
  <dcterms:created xsi:type="dcterms:W3CDTF">2004-10-03T16:34:49Z</dcterms:created>
  <dcterms:modified xsi:type="dcterms:W3CDTF">2012-04-27T14:40:42Z</dcterms:modified>
</cp:coreProperties>
</file>